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4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</p:sldIdLst>
  <p:sldSz cy="5143500" cx="9144000"/>
  <p:notesSz cx="6858000" cy="9144000"/>
  <p:embeddedFontLst>
    <p:embeddedFont>
      <p:font typeface="Advent Pro SemiBold"/>
      <p:regular r:id="rId22"/>
      <p:bold r:id="rId23"/>
    </p:embeddedFont>
    <p:embeddedFont>
      <p:font typeface="Mallanna"/>
      <p:regular r:id="rId24"/>
    </p:embeddedFont>
    <p:embeddedFont>
      <p:font typeface="Bungee"/>
      <p:regular r:id="rId25"/>
    </p:embeddedFont>
    <p:embeddedFont>
      <p:font typeface="Rajdhani Medium"/>
      <p:regular r:id="rId26"/>
      <p:bold r:id="rId27"/>
    </p:embeddedFont>
    <p:embeddedFont>
      <p:font typeface="Advent Pro Medium"/>
      <p:regular r:id="rId28"/>
      <p:bold r:id="rId29"/>
    </p:embeddedFont>
    <p:embeddedFont>
      <p:font typeface="Advent Pro"/>
      <p:regular r:id="rId30"/>
      <p:bold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font" Target="fonts/AdventProSemiBold-regular.fntdata"/><Relationship Id="rId21" Type="http://schemas.openxmlformats.org/officeDocument/2006/relationships/slide" Target="slides/slide17.xml"/><Relationship Id="rId24" Type="http://schemas.openxmlformats.org/officeDocument/2006/relationships/font" Target="fonts/Mallanna-regular.fntdata"/><Relationship Id="rId23" Type="http://schemas.openxmlformats.org/officeDocument/2006/relationships/font" Target="fonts/AdventProSemiBold-bold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RajdhaniMedium-regular.fntdata"/><Relationship Id="rId25" Type="http://schemas.openxmlformats.org/officeDocument/2006/relationships/font" Target="fonts/Bungee-regular.fntdata"/><Relationship Id="rId28" Type="http://schemas.openxmlformats.org/officeDocument/2006/relationships/font" Target="fonts/AdventProMedium-regular.fntdata"/><Relationship Id="rId27" Type="http://schemas.openxmlformats.org/officeDocument/2006/relationships/font" Target="fonts/RajdhaniMedium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AdventProMedium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AdventPro-bold.fntdata"/><Relationship Id="rId30" Type="http://schemas.openxmlformats.org/officeDocument/2006/relationships/font" Target="fonts/AdventPro-regular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a8af622cc7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1a8af622cc7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8a94897af9_4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18a94897af9_4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890b9ffa2b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1890b9ffa2b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a8af622cc7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1a8af622cc7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a8af622cc7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1a8af622cc7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1a8af622cc7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1a8af622cc7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1a8af622cc7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1a8af622cc7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1890b9ffa2b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1890b9ffa2b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7f9221cb4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7f9221cb4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890b9ffa2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1890b9ffa2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a8af622cc7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1a8af622cc7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890b9ffa2b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1890b9ffa2b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890b9ffa2b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1890b9ffa2b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a8af622cc7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1a8af622cc7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1a8af622cc7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1a8af622cc7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1a8af622cc7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1a8af622cc7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4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7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0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591225" y="646725"/>
            <a:ext cx="3699600" cy="120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833673" y="2245248"/>
            <a:ext cx="810000" cy="33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dvent Pro Medium"/>
              <a:buNone/>
              <a:defRPr sz="1600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1"/>
          <p:cNvSpPr txBox="1"/>
          <p:nvPr>
            <p:ph hasCustomPrompt="1" type="title"/>
          </p:nvPr>
        </p:nvSpPr>
        <p:spPr>
          <a:xfrm>
            <a:off x="2183400" y="2916275"/>
            <a:ext cx="4777200" cy="111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6" name="Google Shape;36;p11"/>
          <p:cNvSpPr txBox="1"/>
          <p:nvPr>
            <p:ph idx="1" type="body"/>
          </p:nvPr>
        </p:nvSpPr>
        <p:spPr>
          <a:xfrm>
            <a:off x="2183400" y="3926475"/>
            <a:ext cx="4777200" cy="6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7" name="Google Shape;37;p11"/>
          <p:cNvSpPr txBox="1"/>
          <p:nvPr>
            <p:ph idx="2" type="title"/>
          </p:nvPr>
        </p:nvSpPr>
        <p:spPr>
          <a:xfrm>
            <a:off x="817800" y="444350"/>
            <a:ext cx="5283000" cy="81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CAPTION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3"/>
          <p:cNvSpPr txBox="1"/>
          <p:nvPr>
            <p:ph type="title"/>
          </p:nvPr>
        </p:nvSpPr>
        <p:spPr>
          <a:xfrm>
            <a:off x="817800" y="444350"/>
            <a:ext cx="6555000" cy="81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Google Shape;41;p13"/>
          <p:cNvSpPr txBox="1"/>
          <p:nvPr>
            <p:ph idx="1" type="body"/>
          </p:nvPr>
        </p:nvSpPr>
        <p:spPr>
          <a:xfrm>
            <a:off x="817800" y="1331150"/>
            <a:ext cx="7065300" cy="30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4"/>
          <p:cNvSpPr txBox="1"/>
          <p:nvPr>
            <p:ph type="ctrTitle"/>
          </p:nvPr>
        </p:nvSpPr>
        <p:spPr>
          <a:xfrm>
            <a:off x="2722200" y="1712388"/>
            <a:ext cx="3699600" cy="70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14"/>
          <p:cNvSpPr txBox="1"/>
          <p:nvPr>
            <p:ph idx="1" type="subTitle"/>
          </p:nvPr>
        </p:nvSpPr>
        <p:spPr>
          <a:xfrm>
            <a:off x="2641350" y="2695513"/>
            <a:ext cx="3861300" cy="73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dvent Pro Medium"/>
              <a:buNone/>
              <a:defRPr sz="1600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5"/>
          <p:cNvSpPr txBox="1"/>
          <p:nvPr>
            <p:ph type="ctrTitle"/>
          </p:nvPr>
        </p:nvSpPr>
        <p:spPr>
          <a:xfrm>
            <a:off x="1046200" y="1030188"/>
            <a:ext cx="1950000" cy="429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15"/>
          <p:cNvSpPr txBox="1"/>
          <p:nvPr>
            <p:ph idx="1" type="subTitle"/>
          </p:nvPr>
        </p:nvSpPr>
        <p:spPr>
          <a:xfrm>
            <a:off x="1046200" y="1380650"/>
            <a:ext cx="1950000" cy="55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400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15"/>
          <p:cNvSpPr txBox="1"/>
          <p:nvPr>
            <p:ph idx="2" type="ctrTitle"/>
          </p:nvPr>
        </p:nvSpPr>
        <p:spPr>
          <a:xfrm>
            <a:off x="3597000" y="1030188"/>
            <a:ext cx="1950000" cy="429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" name="Google Shape;49;p15"/>
          <p:cNvSpPr txBox="1"/>
          <p:nvPr>
            <p:ph idx="3" type="subTitle"/>
          </p:nvPr>
        </p:nvSpPr>
        <p:spPr>
          <a:xfrm>
            <a:off x="3597000" y="1380650"/>
            <a:ext cx="1950000" cy="55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400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" name="Google Shape;50;p15"/>
          <p:cNvSpPr txBox="1"/>
          <p:nvPr>
            <p:ph idx="4" type="ctrTitle"/>
          </p:nvPr>
        </p:nvSpPr>
        <p:spPr>
          <a:xfrm>
            <a:off x="6147800" y="1030188"/>
            <a:ext cx="1950000" cy="429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15"/>
          <p:cNvSpPr txBox="1"/>
          <p:nvPr>
            <p:ph idx="5" type="subTitle"/>
          </p:nvPr>
        </p:nvSpPr>
        <p:spPr>
          <a:xfrm>
            <a:off x="6147800" y="1380650"/>
            <a:ext cx="1950000" cy="55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400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2" name="Google Shape;52;p15"/>
          <p:cNvSpPr txBox="1"/>
          <p:nvPr>
            <p:ph idx="6" type="ctrTitle"/>
          </p:nvPr>
        </p:nvSpPr>
        <p:spPr>
          <a:xfrm>
            <a:off x="1046200" y="2539688"/>
            <a:ext cx="1950000" cy="429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" name="Google Shape;53;p15"/>
          <p:cNvSpPr txBox="1"/>
          <p:nvPr>
            <p:ph idx="7" type="subTitle"/>
          </p:nvPr>
        </p:nvSpPr>
        <p:spPr>
          <a:xfrm>
            <a:off x="1046200" y="2890150"/>
            <a:ext cx="1950000" cy="55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400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4" name="Google Shape;54;p15"/>
          <p:cNvSpPr txBox="1"/>
          <p:nvPr>
            <p:ph idx="8" type="ctrTitle"/>
          </p:nvPr>
        </p:nvSpPr>
        <p:spPr>
          <a:xfrm>
            <a:off x="3597000" y="2539688"/>
            <a:ext cx="1950000" cy="429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5" name="Google Shape;55;p15"/>
          <p:cNvSpPr txBox="1"/>
          <p:nvPr>
            <p:ph idx="9" type="subTitle"/>
          </p:nvPr>
        </p:nvSpPr>
        <p:spPr>
          <a:xfrm>
            <a:off x="3597000" y="2890150"/>
            <a:ext cx="1950000" cy="55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400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6" name="Google Shape;56;p15"/>
          <p:cNvSpPr txBox="1"/>
          <p:nvPr>
            <p:ph idx="13" type="ctrTitle"/>
          </p:nvPr>
        </p:nvSpPr>
        <p:spPr>
          <a:xfrm>
            <a:off x="6147800" y="2539688"/>
            <a:ext cx="1950000" cy="429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7" name="Google Shape;57;p15"/>
          <p:cNvSpPr txBox="1"/>
          <p:nvPr>
            <p:ph idx="14" type="subTitle"/>
          </p:nvPr>
        </p:nvSpPr>
        <p:spPr>
          <a:xfrm>
            <a:off x="6147800" y="2890150"/>
            <a:ext cx="1950000" cy="55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400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 1">
  <p:cSld name="TITLE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6"/>
          <p:cNvSpPr txBox="1"/>
          <p:nvPr>
            <p:ph type="ctrTitle"/>
          </p:nvPr>
        </p:nvSpPr>
        <p:spPr>
          <a:xfrm>
            <a:off x="2019300" y="1722875"/>
            <a:ext cx="5105400" cy="70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16"/>
          <p:cNvSpPr txBox="1"/>
          <p:nvPr>
            <p:ph idx="1" type="subTitle"/>
          </p:nvPr>
        </p:nvSpPr>
        <p:spPr>
          <a:xfrm>
            <a:off x="2655600" y="2685025"/>
            <a:ext cx="3832800" cy="73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dvent Pro Medium"/>
              <a:buNone/>
              <a:defRPr sz="1600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7"/>
          <p:cNvSpPr txBox="1"/>
          <p:nvPr>
            <p:ph type="ctrTitle"/>
          </p:nvPr>
        </p:nvSpPr>
        <p:spPr>
          <a:xfrm>
            <a:off x="2337450" y="2930608"/>
            <a:ext cx="4469100" cy="70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" name="Google Shape;63;p17"/>
          <p:cNvSpPr txBox="1"/>
          <p:nvPr>
            <p:ph idx="1" type="subTitle"/>
          </p:nvPr>
        </p:nvSpPr>
        <p:spPr>
          <a:xfrm>
            <a:off x="3667050" y="3931762"/>
            <a:ext cx="1809900" cy="32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dvent Pro Medium"/>
              <a:buNone/>
              <a:defRPr sz="1600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TITLE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8"/>
          <p:cNvSpPr txBox="1"/>
          <p:nvPr>
            <p:ph type="ctrTitle"/>
          </p:nvPr>
        </p:nvSpPr>
        <p:spPr>
          <a:xfrm>
            <a:off x="1579566" y="2310425"/>
            <a:ext cx="2233500" cy="429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6" name="Google Shape;66;p18"/>
          <p:cNvSpPr txBox="1"/>
          <p:nvPr>
            <p:ph idx="1" type="subTitle"/>
          </p:nvPr>
        </p:nvSpPr>
        <p:spPr>
          <a:xfrm>
            <a:off x="1579566" y="2737081"/>
            <a:ext cx="2233500" cy="82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400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7" name="Google Shape;67;p18"/>
          <p:cNvSpPr txBox="1"/>
          <p:nvPr>
            <p:ph idx="2" type="ctrTitle"/>
          </p:nvPr>
        </p:nvSpPr>
        <p:spPr>
          <a:xfrm>
            <a:off x="5330934" y="2310425"/>
            <a:ext cx="2233500" cy="429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8" name="Google Shape;68;p18"/>
          <p:cNvSpPr txBox="1"/>
          <p:nvPr>
            <p:ph idx="3" type="subTitle"/>
          </p:nvPr>
        </p:nvSpPr>
        <p:spPr>
          <a:xfrm>
            <a:off x="5330934" y="2737081"/>
            <a:ext cx="2233500" cy="82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400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9" name="Google Shape;69;p18"/>
          <p:cNvSpPr txBox="1"/>
          <p:nvPr>
            <p:ph idx="4" type="title"/>
          </p:nvPr>
        </p:nvSpPr>
        <p:spPr>
          <a:xfrm>
            <a:off x="817800" y="444350"/>
            <a:ext cx="4137000" cy="81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One Column">
  <p:cSld name="TITLE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9"/>
          <p:cNvSpPr txBox="1"/>
          <p:nvPr>
            <p:ph type="ctrTitle"/>
          </p:nvPr>
        </p:nvSpPr>
        <p:spPr>
          <a:xfrm>
            <a:off x="3198148" y="2331450"/>
            <a:ext cx="2747700" cy="77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2" name="Google Shape;72;p19"/>
          <p:cNvSpPr txBox="1"/>
          <p:nvPr>
            <p:ph idx="1" type="subTitle"/>
          </p:nvPr>
        </p:nvSpPr>
        <p:spPr>
          <a:xfrm>
            <a:off x="3455259" y="3027581"/>
            <a:ext cx="2233500" cy="82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400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3" name="Google Shape;73;p19"/>
          <p:cNvSpPr txBox="1"/>
          <p:nvPr>
            <p:ph idx="2" type="title"/>
          </p:nvPr>
        </p:nvSpPr>
        <p:spPr>
          <a:xfrm>
            <a:off x="817800" y="444350"/>
            <a:ext cx="4137000" cy="81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 1">
  <p:cSld name="TITLE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0"/>
          <p:cNvSpPr txBox="1"/>
          <p:nvPr>
            <p:ph type="ctrTitle"/>
          </p:nvPr>
        </p:nvSpPr>
        <p:spPr>
          <a:xfrm>
            <a:off x="893774" y="2310425"/>
            <a:ext cx="1879800" cy="429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6" name="Google Shape;76;p20"/>
          <p:cNvSpPr txBox="1"/>
          <p:nvPr>
            <p:ph idx="1" type="subTitle"/>
          </p:nvPr>
        </p:nvSpPr>
        <p:spPr>
          <a:xfrm>
            <a:off x="893774" y="2737079"/>
            <a:ext cx="1879800" cy="82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400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7" name="Google Shape;77;p20"/>
          <p:cNvSpPr txBox="1"/>
          <p:nvPr>
            <p:ph idx="2" type="title"/>
          </p:nvPr>
        </p:nvSpPr>
        <p:spPr>
          <a:xfrm>
            <a:off x="817800" y="444350"/>
            <a:ext cx="4137000" cy="81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Google Shape;78;p20"/>
          <p:cNvSpPr txBox="1"/>
          <p:nvPr>
            <p:ph idx="3" type="ctrTitle"/>
          </p:nvPr>
        </p:nvSpPr>
        <p:spPr>
          <a:xfrm>
            <a:off x="3632099" y="2310425"/>
            <a:ext cx="1879800" cy="429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20"/>
          <p:cNvSpPr txBox="1"/>
          <p:nvPr>
            <p:ph idx="4" type="subTitle"/>
          </p:nvPr>
        </p:nvSpPr>
        <p:spPr>
          <a:xfrm>
            <a:off x="3632099" y="2737079"/>
            <a:ext cx="1879800" cy="82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400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0" name="Google Shape;80;p20"/>
          <p:cNvSpPr txBox="1"/>
          <p:nvPr>
            <p:ph idx="5" type="ctrTitle"/>
          </p:nvPr>
        </p:nvSpPr>
        <p:spPr>
          <a:xfrm>
            <a:off x="6370424" y="2310425"/>
            <a:ext cx="1879800" cy="429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1" name="Google Shape;81;p20"/>
          <p:cNvSpPr txBox="1"/>
          <p:nvPr>
            <p:ph idx="6" type="subTitle"/>
          </p:nvPr>
        </p:nvSpPr>
        <p:spPr>
          <a:xfrm>
            <a:off x="6370424" y="2737079"/>
            <a:ext cx="1879800" cy="82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400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title"/>
          </p:nvPr>
        </p:nvSpPr>
        <p:spPr>
          <a:xfrm>
            <a:off x="4507525" y="1913225"/>
            <a:ext cx="36411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3"/>
          <p:cNvSpPr txBox="1"/>
          <p:nvPr>
            <p:ph idx="1" type="subTitle"/>
          </p:nvPr>
        </p:nvSpPr>
        <p:spPr>
          <a:xfrm>
            <a:off x="5152530" y="2755028"/>
            <a:ext cx="2996100" cy="92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dvent Pro Medium"/>
              <a:buNone/>
              <a:defRPr sz="1600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One Column 1 ">
  <p:cSld name="TITLE_1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1"/>
          <p:cNvSpPr txBox="1"/>
          <p:nvPr>
            <p:ph type="title"/>
          </p:nvPr>
        </p:nvSpPr>
        <p:spPr>
          <a:xfrm>
            <a:off x="817800" y="444350"/>
            <a:ext cx="4137000" cy="81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4" name="Google Shape;84;p21"/>
          <p:cNvSpPr txBox="1"/>
          <p:nvPr>
            <p:ph idx="2" type="ctrTitle"/>
          </p:nvPr>
        </p:nvSpPr>
        <p:spPr>
          <a:xfrm>
            <a:off x="3198148" y="3169650"/>
            <a:ext cx="2747700" cy="77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5" name="Google Shape;85;p21"/>
          <p:cNvSpPr txBox="1"/>
          <p:nvPr>
            <p:ph idx="1" type="subTitle"/>
          </p:nvPr>
        </p:nvSpPr>
        <p:spPr>
          <a:xfrm>
            <a:off x="3455259" y="2113181"/>
            <a:ext cx="2233500" cy="82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400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 2">
  <p:cSld name="TITLE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/>
          <p:nvPr>
            <p:ph type="ctrTitle"/>
          </p:nvPr>
        </p:nvSpPr>
        <p:spPr>
          <a:xfrm>
            <a:off x="2320185" y="725025"/>
            <a:ext cx="5756400" cy="70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8" name="Google Shape;88;p22"/>
          <p:cNvSpPr txBox="1"/>
          <p:nvPr>
            <p:ph idx="1" type="subTitle"/>
          </p:nvPr>
        </p:nvSpPr>
        <p:spPr>
          <a:xfrm>
            <a:off x="4788275" y="1443900"/>
            <a:ext cx="3288300" cy="41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dvent Pro Medium"/>
              <a:buNone/>
              <a:defRPr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3"/>
          <p:cNvSpPr txBox="1"/>
          <p:nvPr>
            <p:ph type="title"/>
          </p:nvPr>
        </p:nvSpPr>
        <p:spPr>
          <a:xfrm>
            <a:off x="817800" y="444350"/>
            <a:ext cx="3417300" cy="81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rrect slide">
  <p:cSld name="CUSTOM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4"/>
          <p:cNvSpPr txBox="1"/>
          <p:nvPr>
            <p:ph type="title"/>
          </p:nvPr>
        </p:nvSpPr>
        <p:spPr>
          <a:xfrm>
            <a:off x="2454450" y="1574200"/>
            <a:ext cx="4235100" cy="81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correct slide">
  <p:cSld name="CUSTOM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5"/>
          <p:cNvSpPr txBox="1"/>
          <p:nvPr>
            <p:ph type="title"/>
          </p:nvPr>
        </p:nvSpPr>
        <p:spPr>
          <a:xfrm>
            <a:off x="1883550" y="1574200"/>
            <a:ext cx="5376900" cy="81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TITLE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6"/>
          <p:cNvSpPr txBox="1"/>
          <p:nvPr>
            <p:ph type="title"/>
          </p:nvPr>
        </p:nvSpPr>
        <p:spPr>
          <a:xfrm>
            <a:off x="817800" y="444350"/>
            <a:ext cx="3990600" cy="102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TITLE_ONLY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7"/>
          <p:cNvSpPr txBox="1"/>
          <p:nvPr>
            <p:ph type="title"/>
          </p:nvPr>
        </p:nvSpPr>
        <p:spPr>
          <a:xfrm>
            <a:off x="817800" y="444350"/>
            <a:ext cx="3964500" cy="81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TITLE_1_2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8"/>
          <p:cNvSpPr txBox="1"/>
          <p:nvPr>
            <p:ph type="ctrTitle"/>
          </p:nvPr>
        </p:nvSpPr>
        <p:spPr>
          <a:xfrm>
            <a:off x="766538" y="2028400"/>
            <a:ext cx="1567500" cy="429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1" name="Google Shape;101;p28"/>
          <p:cNvSpPr txBox="1"/>
          <p:nvPr>
            <p:ph idx="1" type="subTitle"/>
          </p:nvPr>
        </p:nvSpPr>
        <p:spPr>
          <a:xfrm>
            <a:off x="766538" y="3064653"/>
            <a:ext cx="1567500" cy="82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400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" name="Google Shape;102;p28"/>
          <p:cNvSpPr txBox="1"/>
          <p:nvPr>
            <p:ph idx="2" type="title"/>
          </p:nvPr>
        </p:nvSpPr>
        <p:spPr>
          <a:xfrm>
            <a:off x="817800" y="444350"/>
            <a:ext cx="4137000" cy="81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3" name="Google Shape;103;p28"/>
          <p:cNvSpPr txBox="1"/>
          <p:nvPr>
            <p:ph idx="3" type="ctrTitle"/>
          </p:nvPr>
        </p:nvSpPr>
        <p:spPr>
          <a:xfrm>
            <a:off x="2781013" y="2028400"/>
            <a:ext cx="1567500" cy="429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4" name="Google Shape;104;p28"/>
          <p:cNvSpPr txBox="1"/>
          <p:nvPr>
            <p:ph idx="4" type="subTitle"/>
          </p:nvPr>
        </p:nvSpPr>
        <p:spPr>
          <a:xfrm>
            <a:off x="2781013" y="3064653"/>
            <a:ext cx="1567500" cy="82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400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5" name="Google Shape;105;p28"/>
          <p:cNvSpPr txBox="1"/>
          <p:nvPr>
            <p:ph idx="5" type="ctrTitle"/>
          </p:nvPr>
        </p:nvSpPr>
        <p:spPr>
          <a:xfrm>
            <a:off x="4795488" y="2028400"/>
            <a:ext cx="1567500" cy="429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6" name="Google Shape;106;p28"/>
          <p:cNvSpPr txBox="1"/>
          <p:nvPr>
            <p:ph idx="6" type="subTitle"/>
          </p:nvPr>
        </p:nvSpPr>
        <p:spPr>
          <a:xfrm>
            <a:off x="4795488" y="3064653"/>
            <a:ext cx="1567500" cy="82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400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7" name="Google Shape;107;p28"/>
          <p:cNvSpPr txBox="1"/>
          <p:nvPr>
            <p:ph idx="7" type="ctrTitle"/>
          </p:nvPr>
        </p:nvSpPr>
        <p:spPr>
          <a:xfrm>
            <a:off x="6809963" y="2028400"/>
            <a:ext cx="1567500" cy="429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8" name="Google Shape;108;p28"/>
          <p:cNvSpPr txBox="1"/>
          <p:nvPr>
            <p:ph idx="8" type="subTitle"/>
          </p:nvPr>
        </p:nvSpPr>
        <p:spPr>
          <a:xfrm>
            <a:off x="6809963" y="3064653"/>
            <a:ext cx="1567500" cy="82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400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Numbers">
  <p:cSld name="BIG_NUMB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9"/>
          <p:cNvSpPr txBox="1"/>
          <p:nvPr>
            <p:ph hasCustomPrompt="1" type="title"/>
          </p:nvPr>
        </p:nvSpPr>
        <p:spPr>
          <a:xfrm>
            <a:off x="904650" y="2925050"/>
            <a:ext cx="2222100" cy="111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11" name="Google Shape;111;p29"/>
          <p:cNvSpPr txBox="1"/>
          <p:nvPr>
            <p:ph idx="1" type="body"/>
          </p:nvPr>
        </p:nvSpPr>
        <p:spPr>
          <a:xfrm>
            <a:off x="904650" y="3935250"/>
            <a:ext cx="2222100" cy="6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 rtl="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2" name="Google Shape;112;p29"/>
          <p:cNvSpPr txBox="1"/>
          <p:nvPr>
            <p:ph idx="2" type="title"/>
          </p:nvPr>
        </p:nvSpPr>
        <p:spPr>
          <a:xfrm>
            <a:off x="817800" y="444350"/>
            <a:ext cx="5283000" cy="81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3" name="Google Shape;113;p29"/>
          <p:cNvSpPr txBox="1"/>
          <p:nvPr>
            <p:ph hasCustomPrompt="1" idx="3" type="title"/>
          </p:nvPr>
        </p:nvSpPr>
        <p:spPr>
          <a:xfrm>
            <a:off x="3460950" y="2925050"/>
            <a:ext cx="2222100" cy="111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14" name="Google Shape;114;p29"/>
          <p:cNvSpPr txBox="1"/>
          <p:nvPr>
            <p:ph idx="4" type="body"/>
          </p:nvPr>
        </p:nvSpPr>
        <p:spPr>
          <a:xfrm>
            <a:off x="3460950" y="3935250"/>
            <a:ext cx="2222100" cy="6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 rtl="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5" name="Google Shape;115;p29"/>
          <p:cNvSpPr txBox="1"/>
          <p:nvPr>
            <p:ph hasCustomPrompt="1" idx="5" type="title"/>
          </p:nvPr>
        </p:nvSpPr>
        <p:spPr>
          <a:xfrm>
            <a:off x="6017250" y="2925050"/>
            <a:ext cx="2222100" cy="111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16" name="Google Shape;116;p29"/>
          <p:cNvSpPr txBox="1"/>
          <p:nvPr>
            <p:ph idx="6" type="body"/>
          </p:nvPr>
        </p:nvSpPr>
        <p:spPr>
          <a:xfrm>
            <a:off x="6017250" y="3935250"/>
            <a:ext cx="2222100" cy="6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 rtl="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 3">
  <p:cSld name="TITLE_1_3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30"/>
          <p:cNvSpPr txBox="1"/>
          <p:nvPr>
            <p:ph type="ctrTitle"/>
          </p:nvPr>
        </p:nvSpPr>
        <p:spPr>
          <a:xfrm>
            <a:off x="1693800" y="1736650"/>
            <a:ext cx="5756400" cy="12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9" name="Google Shape;119;p30"/>
          <p:cNvSpPr txBox="1"/>
          <p:nvPr>
            <p:ph idx="1" type="subTitle"/>
          </p:nvPr>
        </p:nvSpPr>
        <p:spPr>
          <a:xfrm>
            <a:off x="2927860" y="3287575"/>
            <a:ext cx="3288300" cy="41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dvent Pro Medium"/>
              <a:buNone/>
              <a:defRPr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 txBox="1"/>
          <p:nvPr>
            <p:ph type="title"/>
          </p:nvPr>
        </p:nvSpPr>
        <p:spPr>
          <a:xfrm>
            <a:off x="817800" y="444350"/>
            <a:ext cx="3955200" cy="81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4"/>
          <p:cNvSpPr txBox="1"/>
          <p:nvPr>
            <p:ph idx="1" type="body"/>
          </p:nvPr>
        </p:nvSpPr>
        <p:spPr>
          <a:xfrm>
            <a:off x="817800" y="1562350"/>
            <a:ext cx="4416600" cy="23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 ">
  <p:cSld name="TITLE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31"/>
          <p:cNvSpPr txBox="1"/>
          <p:nvPr>
            <p:ph type="ctrTitle"/>
          </p:nvPr>
        </p:nvSpPr>
        <p:spPr>
          <a:xfrm>
            <a:off x="893774" y="1633384"/>
            <a:ext cx="1879800" cy="429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2" name="Google Shape;122;p31"/>
          <p:cNvSpPr txBox="1"/>
          <p:nvPr>
            <p:ph idx="1" type="subTitle"/>
          </p:nvPr>
        </p:nvSpPr>
        <p:spPr>
          <a:xfrm>
            <a:off x="893775" y="1983834"/>
            <a:ext cx="1879800" cy="65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400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3" name="Google Shape;123;p31"/>
          <p:cNvSpPr txBox="1"/>
          <p:nvPr>
            <p:ph idx="2" type="title"/>
          </p:nvPr>
        </p:nvSpPr>
        <p:spPr>
          <a:xfrm>
            <a:off x="817800" y="444350"/>
            <a:ext cx="4137000" cy="81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4" name="Google Shape;124;p31"/>
          <p:cNvSpPr txBox="1"/>
          <p:nvPr>
            <p:ph idx="3" type="ctrTitle"/>
          </p:nvPr>
        </p:nvSpPr>
        <p:spPr>
          <a:xfrm>
            <a:off x="3632099" y="1633384"/>
            <a:ext cx="1879800" cy="429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5" name="Google Shape;125;p31"/>
          <p:cNvSpPr txBox="1"/>
          <p:nvPr>
            <p:ph idx="4" type="subTitle"/>
          </p:nvPr>
        </p:nvSpPr>
        <p:spPr>
          <a:xfrm>
            <a:off x="3632100" y="1983834"/>
            <a:ext cx="1879800" cy="65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400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31"/>
          <p:cNvSpPr txBox="1"/>
          <p:nvPr>
            <p:ph idx="5" type="ctrTitle"/>
          </p:nvPr>
        </p:nvSpPr>
        <p:spPr>
          <a:xfrm>
            <a:off x="6370424" y="1633384"/>
            <a:ext cx="1879800" cy="429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7" name="Google Shape;127;p31"/>
          <p:cNvSpPr txBox="1"/>
          <p:nvPr>
            <p:ph idx="6" type="subTitle"/>
          </p:nvPr>
        </p:nvSpPr>
        <p:spPr>
          <a:xfrm>
            <a:off x="6370425" y="1983834"/>
            <a:ext cx="1879800" cy="65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400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31"/>
          <p:cNvSpPr txBox="1"/>
          <p:nvPr>
            <p:ph idx="7" type="ctrTitle"/>
          </p:nvPr>
        </p:nvSpPr>
        <p:spPr>
          <a:xfrm>
            <a:off x="893774" y="3017234"/>
            <a:ext cx="1879800" cy="429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9" name="Google Shape;129;p31"/>
          <p:cNvSpPr txBox="1"/>
          <p:nvPr>
            <p:ph idx="8" type="subTitle"/>
          </p:nvPr>
        </p:nvSpPr>
        <p:spPr>
          <a:xfrm>
            <a:off x="893775" y="3367684"/>
            <a:ext cx="1879800" cy="65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400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0" name="Google Shape;130;p31"/>
          <p:cNvSpPr txBox="1"/>
          <p:nvPr>
            <p:ph idx="9" type="ctrTitle"/>
          </p:nvPr>
        </p:nvSpPr>
        <p:spPr>
          <a:xfrm>
            <a:off x="3632099" y="3017234"/>
            <a:ext cx="1879800" cy="429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1" name="Google Shape;131;p31"/>
          <p:cNvSpPr txBox="1"/>
          <p:nvPr>
            <p:ph idx="13" type="subTitle"/>
          </p:nvPr>
        </p:nvSpPr>
        <p:spPr>
          <a:xfrm>
            <a:off x="3632100" y="3367684"/>
            <a:ext cx="1879800" cy="65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400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2" name="Google Shape;132;p31"/>
          <p:cNvSpPr txBox="1"/>
          <p:nvPr>
            <p:ph idx="14" type="ctrTitle"/>
          </p:nvPr>
        </p:nvSpPr>
        <p:spPr>
          <a:xfrm>
            <a:off x="6370424" y="3017234"/>
            <a:ext cx="1879800" cy="429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3" name="Google Shape;133;p31"/>
          <p:cNvSpPr txBox="1"/>
          <p:nvPr>
            <p:ph idx="15" type="subTitle"/>
          </p:nvPr>
        </p:nvSpPr>
        <p:spPr>
          <a:xfrm>
            <a:off x="6370425" y="3367684"/>
            <a:ext cx="1879800" cy="65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400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TITLE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2"/>
          <p:cNvSpPr txBox="1"/>
          <p:nvPr>
            <p:ph type="ctrTitle"/>
          </p:nvPr>
        </p:nvSpPr>
        <p:spPr>
          <a:xfrm>
            <a:off x="718200" y="646725"/>
            <a:ext cx="3572700" cy="120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6" name="Google Shape;136;p32"/>
          <p:cNvSpPr txBox="1"/>
          <p:nvPr>
            <p:ph idx="1" type="subTitle"/>
          </p:nvPr>
        </p:nvSpPr>
        <p:spPr>
          <a:xfrm>
            <a:off x="718200" y="1340825"/>
            <a:ext cx="3293400" cy="109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None/>
              <a:defRPr sz="1400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7" name="Google Shape;137;p32"/>
          <p:cNvSpPr txBox="1"/>
          <p:nvPr/>
        </p:nvSpPr>
        <p:spPr>
          <a:xfrm>
            <a:off x="718200" y="3372475"/>
            <a:ext cx="3208800" cy="7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Rajdhani Medium"/>
                <a:ea typeface="Rajdhani Medium"/>
                <a:cs typeface="Rajdhani Medium"/>
                <a:sym typeface="Rajdhani Medium"/>
              </a:rPr>
              <a:t>CREDITS: This presentation template was created by </a:t>
            </a:r>
            <a:r>
              <a:rPr lang="en" sz="1200">
                <a:solidFill>
                  <a:schemeClr val="lt1"/>
                </a:solidFill>
                <a:uFill>
                  <a:noFill/>
                </a:uFill>
                <a:latin typeface="Rajdhani Medium"/>
                <a:ea typeface="Rajdhani Medium"/>
                <a:cs typeface="Rajdhani Medium"/>
                <a:sym typeface="Rajdhani Mediu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lt1"/>
                </a:solidFill>
                <a:latin typeface="Rajdhani Medium"/>
                <a:ea typeface="Rajdhani Medium"/>
                <a:cs typeface="Rajdhani Medium"/>
                <a:sym typeface="Rajdhani Medium"/>
              </a:rPr>
              <a:t>, including icons by </a:t>
            </a:r>
            <a:r>
              <a:rPr lang="en" sz="1200">
                <a:solidFill>
                  <a:schemeClr val="lt1"/>
                </a:solidFill>
                <a:uFill>
                  <a:noFill/>
                </a:uFill>
                <a:latin typeface="Rajdhani Medium"/>
                <a:ea typeface="Rajdhani Medium"/>
                <a:cs typeface="Rajdhani Medium"/>
                <a:sym typeface="Rajdhani Mediu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lt1"/>
                </a:solidFill>
                <a:latin typeface="Rajdhani Medium"/>
                <a:ea typeface="Rajdhani Medium"/>
                <a:cs typeface="Rajdhani Medium"/>
                <a:sym typeface="Rajdhani Medium"/>
              </a:rPr>
              <a:t>, and infographics &amp; images by </a:t>
            </a:r>
            <a:r>
              <a:rPr lang="en" sz="1200">
                <a:solidFill>
                  <a:schemeClr val="lt1"/>
                </a:solidFill>
                <a:uFill>
                  <a:noFill/>
                </a:uFill>
                <a:latin typeface="Rajdhani Medium"/>
                <a:ea typeface="Rajdhani Medium"/>
                <a:cs typeface="Rajdhani Medium"/>
                <a:sym typeface="Rajdhani Medium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chemeClr val="lt1"/>
                </a:solidFill>
                <a:latin typeface="Rajdhani Medium"/>
                <a:ea typeface="Rajdhani Medium"/>
                <a:cs typeface="Rajdhani Medium"/>
                <a:sym typeface="Rajdhani Medium"/>
              </a:rPr>
              <a:t>. </a:t>
            </a:r>
            <a:endParaRPr sz="1200">
              <a:solidFill>
                <a:schemeClr val="lt1"/>
              </a:solidFill>
              <a:latin typeface="Rajdhani Medium"/>
              <a:ea typeface="Rajdhani Medium"/>
              <a:cs typeface="Rajdhani Medium"/>
              <a:sym typeface="Rajdhani Medium"/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Rajdhani Medium"/>
              <a:ea typeface="Rajdhani Medium"/>
              <a:cs typeface="Rajdhani Medium"/>
              <a:sym typeface="Rajdhani Medium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TITLE_AND_BOD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3"/>
          <p:cNvSpPr txBox="1"/>
          <p:nvPr>
            <p:ph type="title"/>
          </p:nvPr>
        </p:nvSpPr>
        <p:spPr>
          <a:xfrm>
            <a:off x="817800" y="444350"/>
            <a:ext cx="3955200" cy="81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0" name="Google Shape;140;p33"/>
          <p:cNvSpPr txBox="1"/>
          <p:nvPr>
            <p:ph idx="1" type="body"/>
          </p:nvPr>
        </p:nvSpPr>
        <p:spPr>
          <a:xfrm>
            <a:off x="817800" y="1532750"/>
            <a:ext cx="4008300" cy="279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TITLE_1_3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BIG_NUMBER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3">
  <p:cSld name="TITLE_AND_BOD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5"/>
          <p:cNvSpPr txBox="1"/>
          <p:nvPr>
            <p:ph idx="1" type="body"/>
          </p:nvPr>
        </p:nvSpPr>
        <p:spPr>
          <a:xfrm>
            <a:off x="1057100" y="1719000"/>
            <a:ext cx="3155700" cy="204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" name="Google Shape;19;p5"/>
          <p:cNvSpPr txBox="1"/>
          <p:nvPr>
            <p:ph idx="2" type="body"/>
          </p:nvPr>
        </p:nvSpPr>
        <p:spPr>
          <a:xfrm>
            <a:off x="4931200" y="1719000"/>
            <a:ext cx="3155700" cy="204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5"/>
          <p:cNvSpPr txBox="1"/>
          <p:nvPr>
            <p:ph type="title"/>
          </p:nvPr>
        </p:nvSpPr>
        <p:spPr>
          <a:xfrm>
            <a:off x="817800" y="444350"/>
            <a:ext cx="5283000" cy="81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6"/>
          <p:cNvSpPr txBox="1"/>
          <p:nvPr>
            <p:ph type="title"/>
          </p:nvPr>
        </p:nvSpPr>
        <p:spPr>
          <a:xfrm>
            <a:off x="817800" y="444350"/>
            <a:ext cx="3417300" cy="81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7"/>
          <p:cNvSpPr txBox="1"/>
          <p:nvPr>
            <p:ph type="title"/>
          </p:nvPr>
        </p:nvSpPr>
        <p:spPr>
          <a:xfrm>
            <a:off x="873575" y="786650"/>
            <a:ext cx="3599100" cy="119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" name="Google Shape;25;p7"/>
          <p:cNvSpPr txBox="1"/>
          <p:nvPr>
            <p:ph idx="1" type="body"/>
          </p:nvPr>
        </p:nvSpPr>
        <p:spPr>
          <a:xfrm>
            <a:off x="873575" y="2060475"/>
            <a:ext cx="3151800" cy="16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429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2pPr>
            <a:lvl3pPr indent="-3429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3pPr>
            <a:lvl4pPr indent="-3429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indent="-3429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indent="-3429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8"/>
          <p:cNvSpPr txBox="1"/>
          <p:nvPr>
            <p:ph type="title"/>
          </p:nvPr>
        </p:nvSpPr>
        <p:spPr>
          <a:xfrm>
            <a:off x="817800" y="444350"/>
            <a:ext cx="3955200" cy="81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9"/>
          <p:cNvSpPr txBox="1"/>
          <p:nvPr>
            <p:ph idx="1" type="subTitle"/>
          </p:nvPr>
        </p:nvSpPr>
        <p:spPr>
          <a:xfrm>
            <a:off x="6278175" y="2205600"/>
            <a:ext cx="2040000" cy="38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ungee"/>
              <a:buNone/>
              <a:defRPr sz="1600">
                <a:solidFill>
                  <a:schemeClr val="lt1"/>
                </a:solidFill>
                <a:latin typeface="Bungee"/>
                <a:ea typeface="Bungee"/>
                <a:cs typeface="Bungee"/>
                <a:sym typeface="Bungee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ungee"/>
              <a:buNone/>
              <a:defRPr sz="1600">
                <a:solidFill>
                  <a:schemeClr val="lt1"/>
                </a:solidFill>
                <a:latin typeface="Bungee"/>
                <a:ea typeface="Bungee"/>
                <a:cs typeface="Bungee"/>
                <a:sym typeface="Bunge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ungee"/>
              <a:buNone/>
              <a:defRPr sz="1600">
                <a:solidFill>
                  <a:schemeClr val="lt1"/>
                </a:solidFill>
                <a:latin typeface="Bungee"/>
                <a:ea typeface="Bungee"/>
                <a:cs typeface="Bungee"/>
                <a:sym typeface="Bunge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ungee"/>
              <a:buNone/>
              <a:defRPr sz="1600">
                <a:solidFill>
                  <a:schemeClr val="lt1"/>
                </a:solidFill>
                <a:latin typeface="Bungee"/>
                <a:ea typeface="Bungee"/>
                <a:cs typeface="Bungee"/>
                <a:sym typeface="Bunge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ungee"/>
              <a:buNone/>
              <a:defRPr sz="1600">
                <a:solidFill>
                  <a:schemeClr val="lt1"/>
                </a:solidFill>
                <a:latin typeface="Bungee"/>
                <a:ea typeface="Bungee"/>
                <a:cs typeface="Bungee"/>
                <a:sym typeface="Bunge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ungee"/>
              <a:buNone/>
              <a:defRPr sz="1600">
                <a:solidFill>
                  <a:schemeClr val="lt1"/>
                </a:solidFill>
                <a:latin typeface="Bungee"/>
                <a:ea typeface="Bungee"/>
                <a:cs typeface="Bungee"/>
                <a:sym typeface="Bunge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ungee"/>
              <a:buNone/>
              <a:defRPr sz="1600">
                <a:solidFill>
                  <a:schemeClr val="lt1"/>
                </a:solidFill>
                <a:latin typeface="Bungee"/>
                <a:ea typeface="Bungee"/>
                <a:cs typeface="Bungee"/>
                <a:sym typeface="Bunge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ungee"/>
              <a:buNone/>
              <a:defRPr sz="1600">
                <a:solidFill>
                  <a:schemeClr val="lt1"/>
                </a:solidFill>
                <a:latin typeface="Bungee"/>
                <a:ea typeface="Bungee"/>
                <a:cs typeface="Bungee"/>
                <a:sym typeface="Bunge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ungee"/>
              <a:buNone/>
              <a:defRPr sz="1600">
                <a:solidFill>
                  <a:schemeClr val="lt1"/>
                </a:solidFill>
                <a:latin typeface="Bungee"/>
                <a:ea typeface="Bungee"/>
                <a:cs typeface="Bungee"/>
                <a:sym typeface="Bungee"/>
              </a:defRPr>
            </a:lvl9pPr>
          </a:lstStyle>
          <a:p/>
        </p:txBody>
      </p:sp>
      <p:sp>
        <p:nvSpPr>
          <p:cNvPr id="30" name="Google Shape;30;p9"/>
          <p:cNvSpPr txBox="1"/>
          <p:nvPr>
            <p:ph idx="2" type="body"/>
          </p:nvPr>
        </p:nvSpPr>
        <p:spPr>
          <a:xfrm>
            <a:off x="6278175" y="2649600"/>
            <a:ext cx="1977900" cy="16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" name="Google Shape;31;p9"/>
          <p:cNvSpPr txBox="1"/>
          <p:nvPr>
            <p:ph type="title"/>
          </p:nvPr>
        </p:nvSpPr>
        <p:spPr>
          <a:xfrm>
            <a:off x="817800" y="444350"/>
            <a:ext cx="5283000" cy="81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0"/>
          <p:cNvSpPr txBox="1"/>
          <p:nvPr>
            <p:ph type="title"/>
          </p:nvPr>
        </p:nvSpPr>
        <p:spPr>
          <a:xfrm>
            <a:off x="817800" y="444350"/>
            <a:ext cx="5283000" cy="81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theme" Target="../theme/theme1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5B0F00"/>
              </a:buClr>
              <a:buSzPts val="2800"/>
              <a:buFont typeface="Bungee"/>
              <a:buNone/>
              <a:defRPr sz="2800">
                <a:solidFill>
                  <a:srgbClr val="5B0F00"/>
                </a:solidFill>
                <a:latin typeface="Bungee"/>
                <a:ea typeface="Bungee"/>
                <a:cs typeface="Bungee"/>
                <a:sym typeface="Bunge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5B0F00"/>
              </a:buClr>
              <a:buSzPts val="2800"/>
              <a:buNone/>
              <a:defRPr sz="2800">
                <a:solidFill>
                  <a:srgbClr val="5B0F00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5B0F00"/>
              </a:buClr>
              <a:buSzPts val="2800"/>
              <a:buNone/>
              <a:defRPr sz="2800">
                <a:solidFill>
                  <a:srgbClr val="5B0F00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5B0F00"/>
              </a:buClr>
              <a:buSzPts val="2800"/>
              <a:buNone/>
              <a:defRPr sz="2800">
                <a:solidFill>
                  <a:srgbClr val="5B0F00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5B0F00"/>
              </a:buClr>
              <a:buSzPts val="2800"/>
              <a:buNone/>
              <a:defRPr sz="2800">
                <a:solidFill>
                  <a:srgbClr val="5B0F00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5B0F00"/>
              </a:buClr>
              <a:buSzPts val="2800"/>
              <a:buNone/>
              <a:defRPr sz="2800">
                <a:solidFill>
                  <a:srgbClr val="5B0F00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5B0F00"/>
              </a:buClr>
              <a:buSzPts val="2800"/>
              <a:buNone/>
              <a:defRPr sz="2800">
                <a:solidFill>
                  <a:srgbClr val="5B0F00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5B0F00"/>
              </a:buClr>
              <a:buSzPts val="2800"/>
              <a:buNone/>
              <a:defRPr sz="2800">
                <a:solidFill>
                  <a:srgbClr val="5B0F00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5B0F00"/>
              </a:buClr>
              <a:buSzPts val="2800"/>
              <a:buNone/>
              <a:defRPr sz="2800">
                <a:solidFill>
                  <a:srgbClr val="5B0F00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0F00"/>
              </a:buClr>
              <a:buSzPts val="1800"/>
              <a:buFont typeface="Advent Pro"/>
              <a:buChar char="●"/>
              <a:defRPr sz="1800">
                <a:solidFill>
                  <a:srgbClr val="5B0F00"/>
                </a:solidFill>
                <a:latin typeface="Advent Pro"/>
                <a:ea typeface="Advent Pro"/>
                <a:cs typeface="Advent Pro"/>
                <a:sym typeface="Advent Pro"/>
              </a:defRPr>
            </a:lvl1pPr>
            <a:lvl2pPr indent="-3175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5B0F00"/>
              </a:buClr>
              <a:buSzPts val="1400"/>
              <a:buFont typeface="Advent Pro"/>
              <a:buChar char="○"/>
              <a:defRPr>
                <a:solidFill>
                  <a:srgbClr val="5B0F00"/>
                </a:solidFill>
                <a:latin typeface="Advent Pro"/>
                <a:ea typeface="Advent Pro"/>
                <a:cs typeface="Advent Pro"/>
                <a:sym typeface="Advent Pro"/>
              </a:defRPr>
            </a:lvl2pPr>
            <a:lvl3pPr indent="-3175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5B0F00"/>
              </a:buClr>
              <a:buSzPts val="1400"/>
              <a:buFont typeface="Advent Pro"/>
              <a:buChar char="■"/>
              <a:defRPr>
                <a:solidFill>
                  <a:srgbClr val="5B0F00"/>
                </a:solidFill>
                <a:latin typeface="Advent Pro"/>
                <a:ea typeface="Advent Pro"/>
                <a:cs typeface="Advent Pro"/>
                <a:sym typeface="Advent Pro"/>
              </a:defRPr>
            </a:lvl3pPr>
            <a:lvl4pPr indent="-3175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5B0F00"/>
              </a:buClr>
              <a:buSzPts val="1400"/>
              <a:buFont typeface="Advent Pro"/>
              <a:buChar char="●"/>
              <a:defRPr>
                <a:solidFill>
                  <a:srgbClr val="5B0F00"/>
                </a:solidFill>
                <a:latin typeface="Advent Pro"/>
                <a:ea typeface="Advent Pro"/>
                <a:cs typeface="Advent Pro"/>
                <a:sym typeface="Advent Pro"/>
              </a:defRPr>
            </a:lvl4pPr>
            <a:lvl5pPr indent="-3175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5B0F00"/>
              </a:buClr>
              <a:buSzPts val="1400"/>
              <a:buFont typeface="Advent Pro"/>
              <a:buChar char="○"/>
              <a:defRPr>
                <a:solidFill>
                  <a:srgbClr val="5B0F00"/>
                </a:solidFill>
                <a:latin typeface="Advent Pro"/>
                <a:ea typeface="Advent Pro"/>
                <a:cs typeface="Advent Pro"/>
                <a:sym typeface="Advent Pro"/>
              </a:defRPr>
            </a:lvl5pPr>
            <a:lvl6pPr indent="-3175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5B0F00"/>
              </a:buClr>
              <a:buSzPts val="1400"/>
              <a:buFont typeface="Advent Pro"/>
              <a:buChar char="■"/>
              <a:defRPr>
                <a:solidFill>
                  <a:srgbClr val="5B0F00"/>
                </a:solidFill>
                <a:latin typeface="Advent Pro"/>
                <a:ea typeface="Advent Pro"/>
                <a:cs typeface="Advent Pro"/>
                <a:sym typeface="Advent Pro"/>
              </a:defRPr>
            </a:lvl6pPr>
            <a:lvl7pPr indent="-3175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5B0F00"/>
              </a:buClr>
              <a:buSzPts val="1400"/>
              <a:buFont typeface="Advent Pro"/>
              <a:buChar char="●"/>
              <a:defRPr>
                <a:solidFill>
                  <a:srgbClr val="5B0F00"/>
                </a:solidFill>
                <a:latin typeface="Advent Pro"/>
                <a:ea typeface="Advent Pro"/>
                <a:cs typeface="Advent Pro"/>
                <a:sym typeface="Advent Pro"/>
              </a:defRPr>
            </a:lvl7pPr>
            <a:lvl8pPr indent="-3175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5B0F00"/>
              </a:buClr>
              <a:buSzPts val="1400"/>
              <a:buFont typeface="Advent Pro"/>
              <a:buChar char="○"/>
              <a:defRPr>
                <a:solidFill>
                  <a:srgbClr val="5B0F00"/>
                </a:solidFill>
                <a:latin typeface="Advent Pro"/>
                <a:ea typeface="Advent Pro"/>
                <a:cs typeface="Advent Pro"/>
                <a:sym typeface="Advent Pro"/>
              </a:defRPr>
            </a:lvl8pPr>
            <a:lvl9pPr indent="-3175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5B0F00"/>
              </a:buClr>
              <a:buSzPts val="1400"/>
              <a:buFont typeface="Advent Pro"/>
              <a:buChar char="■"/>
              <a:defRPr>
                <a:solidFill>
                  <a:srgbClr val="5B0F00"/>
                </a:solidFill>
                <a:latin typeface="Advent Pro"/>
                <a:ea typeface="Advent Pro"/>
                <a:cs typeface="Advent Pro"/>
                <a:sym typeface="Advent Pr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8.png"/><Relationship Id="rId4" Type="http://schemas.openxmlformats.org/officeDocument/2006/relationships/image" Target="../media/image2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7.png"/><Relationship Id="rId4" Type="http://schemas.openxmlformats.org/officeDocument/2006/relationships/image" Target="../media/image2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9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0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8"/>
          <p:cNvSpPr txBox="1"/>
          <p:nvPr>
            <p:ph type="ctrTitle"/>
          </p:nvPr>
        </p:nvSpPr>
        <p:spPr>
          <a:xfrm>
            <a:off x="591225" y="646725"/>
            <a:ext cx="3699600" cy="120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Restoration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47"/>
          <p:cNvSpPr txBox="1"/>
          <p:nvPr>
            <p:ph type="title"/>
          </p:nvPr>
        </p:nvSpPr>
        <p:spPr>
          <a:xfrm>
            <a:off x="817800" y="444350"/>
            <a:ext cx="6555000" cy="81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Results:- RGB</a:t>
            </a:r>
            <a:endParaRPr/>
          </a:p>
        </p:txBody>
      </p:sp>
      <p:sp>
        <p:nvSpPr>
          <p:cNvPr id="219" name="Google Shape;219;p47"/>
          <p:cNvSpPr txBox="1"/>
          <p:nvPr/>
        </p:nvSpPr>
        <p:spPr>
          <a:xfrm>
            <a:off x="817800" y="4302370"/>
            <a:ext cx="5478600" cy="2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b="1" sz="1200">
              <a:solidFill>
                <a:schemeClr val="lt1"/>
              </a:solidFill>
              <a:latin typeface="Advent Pro"/>
              <a:ea typeface="Advent Pro"/>
              <a:cs typeface="Advent Pro"/>
              <a:sym typeface="Advent Pro"/>
            </a:endParaRPr>
          </a:p>
        </p:txBody>
      </p:sp>
      <p:pic>
        <p:nvPicPr>
          <p:cNvPr id="220" name="Google Shape;220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6751" y="1070350"/>
            <a:ext cx="5120901" cy="3840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48"/>
          <p:cNvSpPr txBox="1"/>
          <p:nvPr>
            <p:ph type="title"/>
          </p:nvPr>
        </p:nvSpPr>
        <p:spPr>
          <a:xfrm>
            <a:off x="817800" y="444350"/>
            <a:ext cx="6555000" cy="81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Loss - Current vs Original Models</a:t>
            </a:r>
            <a:endParaRPr/>
          </a:p>
        </p:txBody>
      </p:sp>
      <p:pic>
        <p:nvPicPr>
          <p:cNvPr id="226" name="Google Shape;226;p48"/>
          <p:cNvPicPr preferRelativeResize="0"/>
          <p:nvPr/>
        </p:nvPicPr>
        <p:blipFill rotWithShape="1">
          <a:blip r:embed="rId3">
            <a:alphaModFix/>
          </a:blip>
          <a:srcRect b="0" l="0" r="37359" t="0"/>
          <a:stretch/>
        </p:blipFill>
        <p:spPr>
          <a:xfrm>
            <a:off x="4299325" y="1145050"/>
            <a:ext cx="3396650" cy="3583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4700" y="1145050"/>
            <a:ext cx="3140007" cy="358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49"/>
          <p:cNvSpPr txBox="1"/>
          <p:nvPr>
            <p:ph type="title"/>
          </p:nvPr>
        </p:nvSpPr>
        <p:spPr>
          <a:xfrm>
            <a:off x="817800" y="444350"/>
            <a:ext cx="6555000" cy="81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Plots and graphs</a:t>
            </a:r>
            <a:endParaRPr/>
          </a:p>
        </p:txBody>
      </p:sp>
      <p:pic>
        <p:nvPicPr>
          <p:cNvPr id="233" name="Google Shape;233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2725" y="1070775"/>
            <a:ext cx="4170373" cy="246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20100" y="2437245"/>
            <a:ext cx="4169663" cy="24616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50"/>
          <p:cNvSpPr txBox="1"/>
          <p:nvPr>
            <p:ph type="title"/>
          </p:nvPr>
        </p:nvSpPr>
        <p:spPr>
          <a:xfrm>
            <a:off x="817800" y="444350"/>
            <a:ext cx="6555000" cy="81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Plots and graphs:- Loss</a:t>
            </a:r>
            <a:endParaRPr/>
          </a:p>
        </p:txBody>
      </p:sp>
      <p:pic>
        <p:nvPicPr>
          <p:cNvPr id="240" name="Google Shape;240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9038" y="1041300"/>
            <a:ext cx="4965925" cy="3724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51"/>
          <p:cNvSpPr txBox="1"/>
          <p:nvPr>
            <p:ph type="title"/>
          </p:nvPr>
        </p:nvSpPr>
        <p:spPr>
          <a:xfrm>
            <a:off x="817800" y="444350"/>
            <a:ext cx="6555000" cy="81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Plots and graphs:-PSNR</a:t>
            </a:r>
            <a:endParaRPr/>
          </a:p>
        </p:txBody>
      </p:sp>
      <p:pic>
        <p:nvPicPr>
          <p:cNvPr id="246" name="Google Shape;246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2838" y="1174875"/>
            <a:ext cx="4778333" cy="358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52"/>
          <p:cNvSpPr txBox="1"/>
          <p:nvPr>
            <p:ph type="title"/>
          </p:nvPr>
        </p:nvSpPr>
        <p:spPr>
          <a:xfrm>
            <a:off x="817800" y="444350"/>
            <a:ext cx="6555000" cy="81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252" name="Google Shape;252;p52"/>
          <p:cNvSpPr txBox="1"/>
          <p:nvPr>
            <p:ph idx="1" type="body"/>
          </p:nvPr>
        </p:nvSpPr>
        <p:spPr>
          <a:xfrm>
            <a:off x="908575" y="1254950"/>
            <a:ext cx="3813600" cy="303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>
                <a:solidFill>
                  <a:srgbClr val="FFFFFF"/>
                </a:solidFill>
              </a:rPr>
              <a:t>The model now is able to enhance noisy RGB images of different sizes into high resolution images with the help of using 2D CNN of 3 channels and padding any heterogeneous image sizes. The model is also measured using the PSNR metrics.</a:t>
            </a:r>
            <a:endParaRPr sz="2100">
              <a:latin typeface="Advent Pro SemiBold"/>
              <a:ea typeface="Advent Pro SemiBold"/>
              <a:cs typeface="Advent Pro SemiBold"/>
              <a:sym typeface="Advent Pro SemiBold"/>
            </a:endParaRPr>
          </a:p>
        </p:txBody>
      </p:sp>
      <p:pic>
        <p:nvPicPr>
          <p:cNvPr id="253" name="Google Shape;253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5200" y="1454625"/>
            <a:ext cx="3911125" cy="293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53"/>
          <p:cNvSpPr txBox="1"/>
          <p:nvPr>
            <p:ph type="title"/>
          </p:nvPr>
        </p:nvSpPr>
        <p:spPr>
          <a:xfrm>
            <a:off x="817800" y="444350"/>
            <a:ext cx="6555000" cy="81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Work</a:t>
            </a:r>
            <a:endParaRPr/>
          </a:p>
        </p:txBody>
      </p:sp>
      <p:sp>
        <p:nvSpPr>
          <p:cNvPr id="259" name="Google Shape;259;p53"/>
          <p:cNvSpPr txBox="1"/>
          <p:nvPr>
            <p:ph idx="1" type="body"/>
          </p:nvPr>
        </p:nvSpPr>
        <p:spPr>
          <a:xfrm>
            <a:off x="817800" y="1342100"/>
            <a:ext cx="5731500" cy="197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dvent Pro Medium"/>
              <a:buChar char="●"/>
            </a:pPr>
            <a:r>
              <a:rPr lang="en" sz="1800">
                <a:solidFill>
                  <a:srgbClr val="FFFFFF"/>
                </a:solidFill>
                <a:latin typeface="Advent Pro Medium"/>
                <a:ea typeface="Advent Pro Medium"/>
                <a:cs typeface="Advent Pro Medium"/>
                <a:sym typeface="Advent Pro Medium"/>
              </a:rPr>
              <a:t>Be able to enhance the accuracy.</a:t>
            </a:r>
            <a:endParaRPr sz="1800">
              <a:solidFill>
                <a:srgbClr val="FFFFFF"/>
              </a:solidFill>
              <a:latin typeface="Advent Pro Medium"/>
              <a:ea typeface="Advent Pro Medium"/>
              <a:cs typeface="Advent Pro Medium"/>
              <a:sym typeface="Advent Pro Medium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dvent Pro Medium"/>
              <a:buChar char="●"/>
            </a:pPr>
            <a:r>
              <a:rPr lang="en" sz="1800">
                <a:solidFill>
                  <a:srgbClr val="FFFFFF"/>
                </a:solidFill>
                <a:latin typeface="Advent Pro Medium"/>
                <a:ea typeface="Advent Pro Medium"/>
                <a:cs typeface="Advent Pro Medium"/>
                <a:sym typeface="Advent Pro Medium"/>
              </a:rPr>
              <a:t>Allow the model to accept videos and reduce its noise</a:t>
            </a:r>
            <a:endParaRPr sz="1800">
              <a:solidFill>
                <a:srgbClr val="FFFFFF"/>
              </a:solidFill>
              <a:latin typeface="Advent Pro Medium"/>
              <a:ea typeface="Advent Pro Medium"/>
              <a:cs typeface="Advent Pro Medium"/>
              <a:sym typeface="Advent Pro Medium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dvent Pro Medium"/>
              <a:buChar char="●"/>
            </a:pPr>
            <a:r>
              <a:rPr lang="en" sz="1800">
                <a:solidFill>
                  <a:srgbClr val="FFFFFF"/>
                </a:solidFill>
                <a:latin typeface="Advent Pro Medium"/>
                <a:ea typeface="Advent Pro Medium"/>
                <a:cs typeface="Advent Pro Medium"/>
                <a:sym typeface="Advent Pro Medium"/>
              </a:rPr>
              <a:t>Eliminate any noise from images</a:t>
            </a:r>
            <a:endParaRPr sz="1800">
              <a:solidFill>
                <a:srgbClr val="FFFFFF"/>
              </a:solidFill>
              <a:latin typeface="Advent Pro Medium"/>
              <a:ea typeface="Advent Pro Medium"/>
              <a:cs typeface="Advent Pro Medium"/>
              <a:sym typeface="Advent Pro Medium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dvent Pro Medium"/>
              <a:buChar char="●"/>
            </a:pPr>
            <a:r>
              <a:rPr lang="en" sz="1800">
                <a:solidFill>
                  <a:srgbClr val="FFFFFF"/>
                </a:solidFill>
                <a:latin typeface="Advent Pro Medium"/>
                <a:ea typeface="Advent Pro Medium"/>
                <a:cs typeface="Advent Pro Medium"/>
                <a:sym typeface="Advent Pro Medium"/>
              </a:rPr>
              <a:t>Enhance the resolution of medical scans</a:t>
            </a:r>
            <a:endParaRPr sz="1800">
              <a:solidFill>
                <a:srgbClr val="FFFFFF"/>
              </a:solidFill>
              <a:latin typeface="Advent Pro Medium"/>
              <a:ea typeface="Advent Pro Medium"/>
              <a:cs typeface="Advent Pro Medium"/>
              <a:sym typeface="Advent Pro Medium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Advent Pro Medium"/>
              <a:ea typeface="Advent Pro Medium"/>
              <a:cs typeface="Advent Pro Medium"/>
              <a:sym typeface="Advent Pro Medium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54"/>
          <p:cNvSpPr txBox="1"/>
          <p:nvPr>
            <p:ph type="title"/>
          </p:nvPr>
        </p:nvSpPr>
        <p:spPr>
          <a:xfrm>
            <a:off x="817800" y="444350"/>
            <a:ext cx="6555000" cy="81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Member Contribution</a:t>
            </a:r>
            <a:endParaRPr/>
          </a:p>
        </p:txBody>
      </p:sp>
      <p:sp>
        <p:nvSpPr>
          <p:cNvPr id="265" name="Google Shape;265;p54"/>
          <p:cNvSpPr txBox="1"/>
          <p:nvPr>
            <p:ph idx="1" type="body"/>
          </p:nvPr>
        </p:nvSpPr>
        <p:spPr>
          <a:xfrm>
            <a:off x="404400" y="1331150"/>
            <a:ext cx="8492400" cy="30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50">
                <a:latin typeface="Mallanna"/>
                <a:ea typeface="Mallanna"/>
                <a:cs typeface="Mallanna"/>
                <a:sym typeface="Mallanna"/>
              </a:rPr>
              <a:t>Maya Hussein	</a:t>
            </a:r>
            <a:r>
              <a:rPr lang="en" sz="1950">
                <a:latin typeface="Mallanna"/>
                <a:ea typeface="Mallanna"/>
                <a:cs typeface="Mallanna"/>
                <a:sym typeface="Mallanna"/>
              </a:rPr>
              <a:t>					</a:t>
            </a:r>
            <a:r>
              <a:rPr b="1" lang="en" sz="1950">
                <a:latin typeface="Mallanna"/>
                <a:ea typeface="Mallanna"/>
                <a:cs typeface="Mallanna"/>
                <a:sym typeface="Mallanna"/>
              </a:rPr>
              <a:t>Nada Badawi</a:t>
            </a:r>
            <a:endParaRPr b="1" sz="1950">
              <a:latin typeface="Mallanna"/>
              <a:ea typeface="Mallanna"/>
              <a:cs typeface="Mallanna"/>
              <a:sym typeface="Mallanna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50">
                <a:latin typeface="Mallanna"/>
                <a:ea typeface="Mallanna"/>
                <a:cs typeface="Mallanna"/>
                <a:sym typeface="Mallanna"/>
              </a:rPr>
              <a:t>Displayed PSNR Metrics			</a:t>
            </a:r>
            <a:r>
              <a:rPr lang="en" sz="1850">
                <a:latin typeface="Mallanna"/>
                <a:ea typeface="Mallanna"/>
                <a:cs typeface="Mallanna"/>
                <a:sym typeface="Mallanna"/>
              </a:rPr>
              <a:t>		Display the output image</a:t>
            </a:r>
            <a:endParaRPr sz="1850">
              <a:latin typeface="Mallanna"/>
              <a:ea typeface="Mallanna"/>
              <a:cs typeface="Mallanna"/>
              <a:sym typeface="Mallanna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50">
                <a:latin typeface="Mallanna"/>
                <a:ea typeface="Mallanna"/>
                <a:cs typeface="Mallanna"/>
                <a:sym typeface="Mallanna"/>
              </a:rPr>
              <a:t>Plot PSNR Graph							Plot Loss Graph</a:t>
            </a:r>
            <a:endParaRPr sz="1850">
              <a:latin typeface="Mallanna"/>
              <a:ea typeface="Mallanna"/>
              <a:cs typeface="Mallanna"/>
              <a:sym typeface="Mallanna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50">
                <a:latin typeface="Mallanna"/>
                <a:ea typeface="Mallanna"/>
                <a:cs typeface="Mallanna"/>
                <a:sym typeface="Mallanna"/>
              </a:rPr>
              <a:t>Both</a:t>
            </a:r>
            <a:endParaRPr sz="1850">
              <a:latin typeface="Mallanna"/>
              <a:ea typeface="Mallanna"/>
              <a:cs typeface="Mallanna"/>
              <a:sym typeface="Mallanna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50">
                <a:latin typeface="Mallanna"/>
                <a:ea typeface="Mallanna"/>
                <a:cs typeface="Mallanna"/>
                <a:sym typeface="Mallanna"/>
              </a:rPr>
              <a:t>Tested/Validated the model</a:t>
            </a:r>
            <a:endParaRPr sz="1850">
              <a:latin typeface="Mallanna"/>
              <a:ea typeface="Mallanna"/>
              <a:cs typeface="Mallanna"/>
              <a:sym typeface="Mallanna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50">
                <a:latin typeface="Mallanna"/>
                <a:ea typeface="Mallanna"/>
                <a:cs typeface="Mallanna"/>
                <a:sym typeface="Mallanna"/>
              </a:rPr>
              <a:t>Retrained the model to update metrics</a:t>
            </a:r>
            <a:endParaRPr sz="1850">
              <a:latin typeface="Mallanna"/>
              <a:ea typeface="Mallanna"/>
              <a:cs typeface="Mallanna"/>
              <a:sym typeface="Mallanna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50">
                <a:latin typeface="Mallanna"/>
                <a:ea typeface="Mallanna"/>
                <a:cs typeface="Mallanna"/>
                <a:sym typeface="Mallanna"/>
              </a:rPr>
              <a:t>GitHub: https://github.com/mayammakram/Deep_Learning_Image_Restoration</a:t>
            </a:r>
            <a:endParaRPr sz="1850">
              <a:latin typeface="Mallanna"/>
              <a:ea typeface="Mallanna"/>
              <a:cs typeface="Mallanna"/>
              <a:sym typeface="Mallanna"/>
            </a:endParaRPr>
          </a:p>
          <a:p>
            <a:pPr indent="457200" lvl="0" marL="137160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850">
                <a:latin typeface="Mallanna"/>
                <a:ea typeface="Mallanna"/>
                <a:cs typeface="Mallanna"/>
                <a:sym typeface="Mallanna"/>
              </a:rPr>
              <a:t>				</a:t>
            </a:r>
            <a:endParaRPr sz="1850">
              <a:latin typeface="Mallanna"/>
              <a:ea typeface="Mallanna"/>
              <a:cs typeface="Mallanna"/>
              <a:sym typeface="Mallann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9"/>
          <p:cNvSpPr txBox="1"/>
          <p:nvPr>
            <p:ph type="title"/>
          </p:nvPr>
        </p:nvSpPr>
        <p:spPr>
          <a:xfrm>
            <a:off x="817800" y="444350"/>
            <a:ext cx="6555000" cy="81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Statement</a:t>
            </a:r>
            <a:endParaRPr/>
          </a:p>
        </p:txBody>
      </p:sp>
      <p:sp>
        <p:nvSpPr>
          <p:cNvPr id="155" name="Google Shape;155;p39"/>
          <p:cNvSpPr txBox="1"/>
          <p:nvPr>
            <p:ph idx="1" type="body"/>
          </p:nvPr>
        </p:nvSpPr>
        <p:spPr>
          <a:xfrm>
            <a:off x="562650" y="1516275"/>
            <a:ext cx="4389600" cy="30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>
                <a:solidFill>
                  <a:srgbClr val="FFFFFF"/>
                </a:solidFill>
              </a:rPr>
              <a:t>Historical images and prints tend to have noisy resolutions in comparison to present day. Other images, online or in-print, might have distorted colors or deteriorated segments. </a:t>
            </a:r>
            <a:endParaRPr sz="1300">
              <a:solidFill>
                <a:srgbClr val="FFFFFF"/>
              </a:solidFill>
            </a:endParaRPr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>
                <a:solidFill>
                  <a:srgbClr val="FFFFFF"/>
                </a:solidFill>
              </a:rPr>
              <a:t>Images as such can be enhanced and restored back to its original format if not better through deep machine learning.</a:t>
            </a:r>
            <a:endParaRPr sz="1300"/>
          </a:p>
        </p:txBody>
      </p:sp>
      <p:sp>
        <p:nvSpPr>
          <p:cNvPr id="156" name="Google Shape;156;p39"/>
          <p:cNvSpPr txBox="1"/>
          <p:nvPr/>
        </p:nvSpPr>
        <p:spPr>
          <a:xfrm>
            <a:off x="817800" y="4302370"/>
            <a:ext cx="5478600" cy="2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b="1" sz="1200">
              <a:solidFill>
                <a:schemeClr val="lt1"/>
              </a:solidFill>
              <a:latin typeface="Advent Pro"/>
              <a:ea typeface="Advent Pro"/>
              <a:cs typeface="Advent Pro"/>
              <a:sym typeface="Advent Pro"/>
            </a:endParaRPr>
          </a:p>
        </p:txBody>
      </p:sp>
      <p:pic>
        <p:nvPicPr>
          <p:cNvPr id="157" name="Google Shape;157;p39"/>
          <p:cNvPicPr preferRelativeResize="0"/>
          <p:nvPr/>
        </p:nvPicPr>
        <p:blipFill rotWithShape="1">
          <a:blip r:embed="rId3">
            <a:alphaModFix/>
          </a:blip>
          <a:srcRect b="0" l="0" r="50062" t="0"/>
          <a:stretch/>
        </p:blipFill>
        <p:spPr>
          <a:xfrm>
            <a:off x="4952250" y="1305625"/>
            <a:ext cx="3919525" cy="2532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39"/>
          <p:cNvPicPr preferRelativeResize="0"/>
          <p:nvPr/>
        </p:nvPicPr>
        <p:blipFill rotWithShape="1">
          <a:blip r:embed="rId3">
            <a:alphaModFix/>
          </a:blip>
          <a:srcRect b="0" l="50062" r="0" t="0"/>
          <a:stretch/>
        </p:blipFill>
        <p:spPr>
          <a:xfrm>
            <a:off x="4952250" y="1305632"/>
            <a:ext cx="3919525" cy="25322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40"/>
          <p:cNvSpPr txBox="1"/>
          <p:nvPr>
            <p:ph type="title"/>
          </p:nvPr>
        </p:nvSpPr>
        <p:spPr>
          <a:xfrm>
            <a:off x="817800" y="444350"/>
            <a:ext cx="6555000" cy="81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Original Model</a:t>
            </a:r>
            <a:endParaRPr/>
          </a:p>
        </p:txBody>
      </p:sp>
      <p:sp>
        <p:nvSpPr>
          <p:cNvPr id="164" name="Google Shape;164;p40"/>
          <p:cNvSpPr txBox="1"/>
          <p:nvPr>
            <p:ph idx="1" type="body"/>
          </p:nvPr>
        </p:nvSpPr>
        <p:spPr>
          <a:xfrm>
            <a:off x="817800" y="1125525"/>
            <a:ext cx="1390800" cy="61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latin typeface="Advent Pro SemiBold"/>
                <a:ea typeface="Advent Pro SemiBold"/>
                <a:cs typeface="Advent Pro SemiBold"/>
                <a:sym typeface="Advent Pro SemiBold"/>
              </a:rPr>
              <a:t>Architecture</a:t>
            </a:r>
            <a:endParaRPr sz="1800">
              <a:latin typeface="Advent Pro SemiBold"/>
              <a:ea typeface="Advent Pro SemiBold"/>
              <a:cs typeface="Advent Pro SemiBold"/>
              <a:sym typeface="Advent Pro SemiBold"/>
            </a:endParaRPr>
          </a:p>
        </p:txBody>
      </p:sp>
      <p:sp>
        <p:nvSpPr>
          <p:cNvPr id="165" name="Google Shape;165;p40"/>
          <p:cNvSpPr txBox="1"/>
          <p:nvPr/>
        </p:nvSpPr>
        <p:spPr>
          <a:xfrm>
            <a:off x="817800" y="4302370"/>
            <a:ext cx="5478600" cy="2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b="1" sz="1200">
              <a:solidFill>
                <a:schemeClr val="lt1"/>
              </a:solidFill>
              <a:latin typeface="Advent Pro"/>
              <a:ea typeface="Advent Pro"/>
              <a:cs typeface="Advent Pro"/>
              <a:sym typeface="Advent Pro"/>
            </a:endParaRPr>
          </a:p>
        </p:txBody>
      </p:sp>
      <p:pic>
        <p:nvPicPr>
          <p:cNvPr id="166" name="Google Shape;16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3875" y="1743524"/>
            <a:ext cx="8336251" cy="217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41"/>
          <p:cNvSpPr txBox="1"/>
          <p:nvPr>
            <p:ph type="title"/>
          </p:nvPr>
        </p:nvSpPr>
        <p:spPr>
          <a:xfrm>
            <a:off x="817800" y="444350"/>
            <a:ext cx="6555000" cy="81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Original Model</a:t>
            </a:r>
            <a:endParaRPr/>
          </a:p>
        </p:txBody>
      </p:sp>
      <p:sp>
        <p:nvSpPr>
          <p:cNvPr id="172" name="Google Shape;172;p41"/>
          <p:cNvSpPr txBox="1"/>
          <p:nvPr/>
        </p:nvSpPr>
        <p:spPr>
          <a:xfrm>
            <a:off x="817800" y="4302370"/>
            <a:ext cx="5478600" cy="2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b="1" sz="1200">
              <a:solidFill>
                <a:schemeClr val="lt1"/>
              </a:solidFill>
              <a:latin typeface="Advent Pro"/>
              <a:ea typeface="Advent Pro"/>
              <a:cs typeface="Advent Pro"/>
              <a:sym typeface="Advent Pro"/>
            </a:endParaRPr>
          </a:p>
        </p:txBody>
      </p:sp>
      <p:sp>
        <p:nvSpPr>
          <p:cNvPr id="173" name="Google Shape;173;p41"/>
          <p:cNvSpPr txBox="1"/>
          <p:nvPr>
            <p:ph idx="1" type="body"/>
          </p:nvPr>
        </p:nvSpPr>
        <p:spPr>
          <a:xfrm>
            <a:off x="879525" y="1132675"/>
            <a:ext cx="1924800" cy="99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latin typeface="Advent Pro SemiBold"/>
                <a:ea typeface="Advent Pro SemiBold"/>
                <a:cs typeface="Advent Pro SemiBold"/>
                <a:sym typeface="Advent Pro SemiBold"/>
              </a:rPr>
              <a:t>Dataset:- Train 400</a:t>
            </a:r>
            <a:endParaRPr sz="1800">
              <a:latin typeface="Advent Pro SemiBold"/>
              <a:ea typeface="Advent Pro SemiBold"/>
              <a:cs typeface="Advent Pro SemiBold"/>
              <a:sym typeface="Advent Pro SemiBold"/>
            </a:endParaRPr>
          </a:p>
        </p:txBody>
      </p:sp>
      <p:pic>
        <p:nvPicPr>
          <p:cNvPr id="174" name="Google Shape;174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86450" y="1254950"/>
            <a:ext cx="3721626" cy="3721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42"/>
          <p:cNvSpPr txBox="1"/>
          <p:nvPr>
            <p:ph type="title"/>
          </p:nvPr>
        </p:nvSpPr>
        <p:spPr>
          <a:xfrm>
            <a:off x="817800" y="444350"/>
            <a:ext cx="6555000" cy="81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Model Architecture</a:t>
            </a:r>
            <a:endParaRPr/>
          </a:p>
        </p:txBody>
      </p:sp>
      <p:sp>
        <p:nvSpPr>
          <p:cNvPr id="180" name="Google Shape;180;p42"/>
          <p:cNvSpPr txBox="1"/>
          <p:nvPr/>
        </p:nvSpPr>
        <p:spPr>
          <a:xfrm>
            <a:off x="817800" y="4302370"/>
            <a:ext cx="5478600" cy="2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b="1" sz="1200">
              <a:solidFill>
                <a:schemeClr val="lt1"/>
              </a:solidFill>
              <a:latin typeface="Advent Pro"/>
              <a:ea typeface="Advent Pro"/>
              <a:cs typeface="Advent Pro"/>
              <a:sym typeface="Advent Pro"/>
            </a:endParaRPr>
          </a:p>
        </p:txBody>
      </p:sp>
      <p:pic>
        <p:nvPicPr>
          <p:cNvPr id="181" name="Google Shape;181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1550" y="1709112"/>
            <a:ext cx="8700899" cy="2265425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42"/>
          <p:cNvSpPr/>
          <p:nvPr/>
        </p:nvSpPr>
        <p:spPr>
          <a:xfrm rot="-5400000">
            <a:off x="2540175" y="2633300"/>
            <a:ext cx="1213200" cy="2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Mallanna"/>
                <a:ea typeface="Mallanna"/>
                <a:cs typeface="Mallanna"/>
                <a:sym typeface="Mallanna"/>
              </a:rPr>
              <a:t>+ </a:t>
            </a:r>
            <a:r>
              <a:rPr b="1" lang="en" sz="1100">
                <a:latin typeface="Mallanna"/>
                <a:ea typeface="Mallanna"/>
                <a:cs typeface="Mallanna"/>
                <a:sym typeface="Mallanna"/>
              </a:rPr>
              <a:t>Dropout</a:t>
            </a:r>
            <a:endParaRPr b="1" sz="1100">
              <a:latin typeface="Mallanna"/>
              <a:ea typeface="Mallanna"/>
              <a:cs typeface="Mallanna"/>
              <a:sym typeface="Mallanna"/>
            </a:endParaRPr>
          </a:p>
        </p:txBody>
      </p:sp>
      <p:sp>
        <p:nvSpPr>
          <p:cNvPr id="183" name="Google Shape;183;p42"/>
          <p:cNvSpPr/>
          <p:nvPr/>
        </p:nvSpPr>
        <p:spPr>
          <a:xfrm rot="-5400000">
            <a:off x="5481275" y="2536775"/>
            <a:ext cx="1213200" cy="2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Mallanna"/>
                <a:ea typeface="Mallanna"/>
                <a:cs typeface="Mallanna"/>
                <a:sym typeface="Mallanna"/>
              </a:rPr>
              <a:t>+ Dropout</a:t>
            </a:r>
            <a:endParaRPr b="1" sz="1100">
              <a:latin typeface="Mallanna"/>
              <a:ea typeface="Mallanna"/>
              <a:cs typeface="Mallanna"/>
              <a:sym typeface="Mallanna"/>
            </a:endParaRPr>
          </a:p>
        </p:txBody>
      </p:sp>
      <p:sp>
        <p:nvSpPr>
          <p:cNvPr id="184" name="Google Shape;184;p42"/>
          <p:cNvSpPr/>
          <p:nvPr/>
        </p:nvSpPr>
        <p:spPr>
          <a:xfrm rot="-5400000">
            <a:off x="4010713" y="2633313"/>
            <a:ext cx="1213200" cy="2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Mallanna"/>
                <a:ea typeface="Mallanna"/>
                <a:cs typeface="Mallanna"/>
                <a:sym typeface="Mallanna"/>
              </a:rPr>
              <a:t>+ Dropout</a:t>
            </a:r>
            <a:endParaRPr b="1" sz="1100">
              <a:latin typeface="Mallanna"/>
              <a:ea typeface="Mallanna"/>
              <a:cs typeface="Mallanna"/>
              <a:sym typeface="Mallann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43"/>
          <p:cNvSpPr txBox="1"/>
          <p:nvPr>
            <p:ph type="title"/>
          </p:nvPr>
        </p:nvSpPr>
        <p:spPr>
          <a:xfrm>
            <a:off x="817800" y="444350"/>
            <a:ext cx="6555000" cy="81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Current Dataset</a:t>
            </a:r>
            <a:endParaRPr/>
          </a:p>
        </p:txBody>
      </p:sp>
      <p:sp>
        <p:nvSpPr>
          <p:cNvPr id="190" name="Google Shape;190;p43"/>
          <p:cNvSpPr txBox="1"/>
          <p:nvPr/>
        </p:nvSpPr>
        <p:spPr>
          <a:xfrm>
            <a:off x="817800" y="4302370"/>
            <a:ext cx="5478600" cy="2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b="1" sz="1200">
              <a:solidFill>
                <a:schemeClr val="lt1"/>
              </a:solidFill>
              <a:latin typeface="Advent Pro"/>
              <a:ea typeface="Advent Pro"/>
              <a:cs typeface="Advent Pro"/>
              <a:sym typeface="Advent Pro"/>
            </a:endParaRPr>
          </a:p>
        </p:txBody>
      </p:sp>
      <p:pic>
        <p:nvPicPr>
          <p:cNvPr id="191" name="Google Shape;19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3154" y="1124194"/>
            <a:ext cx="3572400" cy="3572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43"/>
          <p:cNvSpPr txBox="1"/>
          <p:nvPr>
            <p:ph idx="1" type="body"/>
          </p:nvPr>
        </p:nvSpPr>
        <p:spPr>
          <a:xfrm>
            <a:off x="1082950" y="2283063"/>
            <a:ext cx="1924800" cy="99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latin typeface="Advent Pro SemiBold"/>
                <a:ea typeface="Advent Pro SemiBold"/>
                <a:cs typeface="Advent Pro SemiBold"/>
                <a:sym typeface="Advent Pro SemiBold"/>
              </a:rPr>
              <a:t>Dataset:- DIV2K</a:t>
            </a:r>
            <a:endParaRPr sz="1800">
              <a:latin typeface="Advent Pro SemiBold"/>
              <a:ea typeface="Advent Pro SemiBold"/>
              <a:cs typeface="Advent Pro SemiBold"/>
              <a:sym typeface="Advent Pro SemiBo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44"/>
          <p:cNvSpPr txBox="1"/>
          <p:nvPr>
            <p:ph type="title"/>
          </p:nvPr>
        </p:nvSpPr>
        <p:spPr>
          <a:xfrm>
            <a:off x="817800" y="444350"/>
            <a:ext cx="6555000" cy="81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Results:- GreyScale</a:t>
            </a:r>
            <a:endParaRPr/>
          </a:p>
        </p:txBody>
      </p:sp>
      <p:sp>
        <p:nvSpPr>
          <p:cNvPr id="198" name="Google Shape;198;p44"/>
          <p:cNvSpPr txBox="1"/>
          <p:nvPr/>
        </p:nvSpPr>
        <p:spPr>
          <a:xfrm>
            <a:off x="817800" y="4302370"/>
            <a:ext cx="5478600" cy="2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b="1" sz="1200">
              <a:solidFill>
                <a:schemeClr val="lt1"/>
              </a:solidFill>
              <a:latin typeface="Advent Pro"/>
              <a:ea typeface="Advent Pro"/>
              <a:cs typeface="Advent Pro"/>
              <a:sym typeface="Advent Pro"/>
            </a:endParaRPr>
          </a:p>
        </p:txBody>
      </p:sp>
      <p:pic>
        <p:nvPicPr>
          <p:cNvPr id="199" name="Google Shape;199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5105" y="1040630"/>
            <a:ext cx="5158350" cy="386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5"/>
          <p:cNvSpPr txBox="1"/>
          <p:nvPr>
            <p:ph type="title"/>
          </p:nvPr>
        </p:nvSpPr>
        <p:spPr>
          <a:xfrm>
            <a:off x="817800" y="444350"/>
            <a:ext cx="6555000" cy="81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Results:- GreyScale</a:t>
            </a:r>
            <a:endParaRPr/>
          </a:p>
        </p:txBody>
      </p:sp>
      <p:sp>
        <p:nvSpPr>
          <p:cNvPr id="205" name="Google Shape;205;p45"/>
          <p:cNvSpPr txBox="1"/>
          <p:nvPr/>
        </p:nvSpPr>
        <p:spPr>
          <a:xfrm>
            <a:off x="817800" y="4302370"/>
            <a:ext cx="5478600" cy="2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b="1" sz="1200">
              <a:solidFill>
                <a:schemeClr val="lt1"/>
              </a:solidFill>
              <a:latin typeface="Advent Pro"/>
              <a:ea typeface="Advent Pro"/>
              <a:cs typeface="Advent Pro"/>
              <a:sym typeface="Advent Pro"/>
            </a:endParaRPr>
          </a:p>
        </p:txBody>
      </p:sp>
      <p:pic>
        <p:nvPicPr>
          <p:cNvPr id="206" name="Google Shape;206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4538" y="1087700"/>
            <a:ext cx="4981522" cy="373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46"/>
          <p:cNvSpPr txBox="1"/>
          <p:nvPr>
            <p:ph type="title"/>
          </p:nvPr>
        </p:nvSpPr>
        <p:spPr>
          <a:xfrm>
            <a:off x="817800" y="444350"/>
            <a:ext cx="6555000" cy="81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Results:- RGB</a:t>
            </a:r>
            <a:endParaRPr/>
          </a:p>
        </p:txBody>
      </p:sp>
      <p:sp>
        <p:nvSpPr>
          <p:cNvPr id="212" name="Google Shape;212;p46"/>
          <p:cNvSpPr txBox="1"/>
          <p:nvPr/>
        </p:nvSpPr>
        <p:spPr>
          <a:xfrm>
            <a:off x="817800" y="4302370"/>
            <a:ext cx="5478600" cy="2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b="1" sz="1200">
              <a:solidFill>
                <a:schemeClr val="lt1"/>
              </a:solidFill>
              <a:latin typeface="Advent Pro"/>
              <a:ea typeface="Advent Pro"/>
              <a:cs typeface="Advent Pro"/>
              <a:sym typeface="Advent Pro"/>
            </a:endParaRPr>
          </a:p>
        </p:txBody>
      </p:sp>
      <p:pic>
        <p:nvPicPr>
          <p:cNvPr id="213" name="Google Shape;213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4075" y="1047088"/>
            <a:ext cx="5158350" cy="38687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Interactive Tech by Slidesgo">
  <a:themeElements>
    <a:clrScheme name="Simple Light">
      <a:dk1>
        <a:srgbClr val="5B0F00"/>
      </a:dk1>
      <a:lt1>
        <a:srgbClr val="FFFFFF"/>
      </a:lt1>
      <a:dk2>
        <a:srgbClr val="EA9999"/>
      </a:dk2>
      <a:lt2>
        <a:srgbClr val="E06666"/>
      </a:lt2>
      <a:accent1>
        <a:srgbClr val="EA9999"/>
      </a:accent1>
      <a:accent2>
        <a:srgbClr val="5B0F00"/>
      </a:accent2>
      <a:accent3>
        <a:srgbClr val="CC0000"/>
      </a:accent3>
      <a:accent4>
        <a:srgbClr val="F4CCCC"/>
      </a:accent4>
      <a:accent5>
        <a:srgbClr val="CC4125"/>
      </a:accent5>
      <a:accent6>
        <a:srgbClr val="A61C00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